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FF9B-CEB9-4476-AE41-D0E7C102043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F2A5-D66E-4194-99E3-E94E341D28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FF9B-CEB9-4476-AE41-D0E7C102043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F2A5-D66E-4194-99E3-E94E341D28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FF9B-CEB9-4476-AE41-D0E7C102043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F2A5-D66E-4194-99E3-E94E341D28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FF9B-CEB9-4476-AE41-D0E7C102043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F2A5-D66E-4194-99E3-E94E341D28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FF9B-CEB9-4476-AE41-D0E7C102043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F2A5-D66E-4194-99E3-E94E341D28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FF9B-CEB9-4476-AE41-D0E7C102043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F2A5-D66E-4194-99E3-E94E341D28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FF9B-CEB9-4476-AE41-D0E7C102043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F2A5-D66E-4194-99E3-E94E341D28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FF9B-CEB9-4476-AE41-D0E7C102043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F2A5-D66E-4194-99E3-E94E341D28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FF9B-CEB9-4476-AE41-D0E7C102043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F2A5-D66E-4194-99E3-E94E341D28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FF9B-CEB9-4476-AE41-D0E7C102043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F2A5-D66E-4194-99E3-E94E341D28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FF9B-CEB9-4476-AE41-D0E7C102043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F2A5-D66E-4194-99E3-E94E341D28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DFF9B-CEB9-4476-AE41-D0E7C102043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EF2A5-D66E-4194-99E3-E94E341D28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ns\Desktop\clhbond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5235" y="1371600"/>
            <a:ext cx="5451489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381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INTERACTION OF </a:t>
            </a:r>
            <a:r>
              <a:rPr lang="en-US" sz="3600" b="1" dirty="0" smtClean="0"/>
              <a:t>WATER </a:t>
            </a:r>
            <a:r>
              <a:rPr lang="en-US" sz="3600" b="1" dirty="0" smtClean="0"/>
              <a:t>AND </a:t>
            </a:r>
            <a:r>
              <a:rPr lang="en-US" sz="3600" b="1" dirty="0" err="1" smtClean="0"/>
              <a:t>HCl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ns\Desktop\hq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519" y="152400"/>
            <a:ext cx="7057894" cy="5029200"/>
          </a:xfrm>
          <a:prstGeom prst="rect">
            <a:avLst/>
          </a:prstGeom>
          <a:noFill/>
        </p:spPr>
      </p:pic>
      <p:pic>
        <p:nvPicPr>
          <p:cNvPr id="24579" name="Picture 3" descr="C:\Users\sns\Desktop\106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5165786"/>
            <a:ext cx="4876800" cy="1692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ns\Desktop\States+of+Matter+Differ+By+Intermolecular+Dist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ns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ns\Desktop\200px-Ideal_gas_law_relationship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457" y="2209800"/>
            <a:ext cx="4755744" cy="33527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200" y="762000"/>
            <a:ext cx="3352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GAS LAWS</a:t>
            </a:r>
            <a:endParaRPr lang="en-US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BOYLE’S LAW</a:t>
            </a:r>
            <a:endParaRPr lang="en-US" dirty="0"/>
          </a:p>
        </p:txBody>
      </p:sp>
      <p:pic>
        <p:nvPicPr>
          <p:cNvPr id="28674" name="Picture 2" descr="C:\Users\sns\Desktop\boyles-law-formula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71800"/>
            <a:ext cx="6400800" cy="3709181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6477008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C:\Users\sns\Desktop\220px-Boyles_Law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828800"/>
            <a:ext cx="2651051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sns\Desktop\boy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CHARLE’S LAW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066800"/>
            <a:ext cx="6324600" cy="258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4" name="AutoShape 4" descr="Image result for CHARLES LAWS DEFIN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5" name="Picture 5" descr="C:\Users\sns\Desktop\CK12 Screenshot 14-4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571416"/>
            <a:ext cx="4848902" cy="328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Image result for CHARLES LAWS DEFINI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595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ns\Desktop\download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3671888" cy="3352799"/>
          </a:xfrm>
          <a:prstGeom prst="rect">
            <a:avLst/>
          </a:prstGeom>
          <a:noFill/>
        </p:spPr>
      </p:pic>
      <p:pic>
        <p:nvPicPr>
          <p:cNvPr id="1027" name="Picture 3" descr="C:\Users\sns\Desktop\CNX_Chem_10_01_DispForc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3837432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304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DISPERSION </a:t>
            </a:r>
            <a:r>
              <a:rPr lang="en-US" sz="3600" b="1" dirty="0" smtClean="0"/>
              <a:t> </a:t>
            </a:r>
            <a:r>
              <a:rPr lang="en-US" sz="3600" b="1" dirty="0" smtClean="0"/>
              <a:t>FORCE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</a:t>
            </a:r>
            <a:r>
              <a:rPr lang="en-US" dirty="0" err="1" smtClean="0"/>
              <a:t>DIPOLE</a:t>
            </a:r>
            <a:r>
              <a:rPr lang="en-US" dirty="0" smtClean="0"/>
              <a:t> </a:t>
            </a:r>
            <a:r>
              <a:rPr lang="en-US" dirty="0" smtClean="0"/>
              <a:t>INTERACTION</a:t>
            </a:r>
            <a:endParaRPr lang="en-US" dirty="0"/>
          </a:p>
        </p:txBody>
      </p:sp>
      <p:pic>
        <p:nvPicPr>
          <p:cNvPr id="2050" name="Picture 2" descr="C:\Users\sns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185" y="1981200"/>
            <a:ext cx="7502769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DIPOLE- DIPOLE INERACTION</a:t>
            </a:r>
            <a:endParaRPr lang="en-US" dirty="0"/>
          </a:p>
        </p:txBody>
      </p:sp>
      <p:pic>
        <p:nvPicPr>
          <p:cNvPr id="3074" name="Picture 2" descr="C:\Users\sns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133600"/>
            <a:ext cx="3733800" cy="4174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ns\Desktop\Hydrogen-bonding-in-water-2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6110229" cy="3729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ns\Desktop\Dipole-dipole+forces+of+attraction+between+oppositely+charged+ends+of+polar+molecules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ns\Desktop\Dipole-induced-dipole-interactions-1024x37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7975465" cy="40386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533400"/>
            <a:ext cx="77724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DIPOLE INDUCED DIPOLE </a:t>
            </a:r>
            <a:r>
              <a:rPr lang="en-US" sz="3600" b="1" dirty="0" smtClean="0"/>
              <a:t>INTERACTION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BONDING</a:t>
            </a:r>
            <a:endParaRPr lang="en-US" dirty="0"/>
          </a:p>
        </p:txBody>
      </p:sp>
      <p:pic>
        <p:nvPicPr>
          <p:cNvPr id="7170" name="Picture 2" descr="C:\Users\sns\Desktop\kisspng-diagram-hydrogen-bond-molecule-water-chemical-bond-oxygen-bubble-5adccc2c0fdca8.659970131524419628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534400" cy="497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ns\Desktop\c152621a9632ebbb480b3c8b5e3982f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688928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</Words>
  <Application>Microsoft Office PowerPoint</Application>
  <PresentationFormat>On-screen Show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STATES OF MATTER</vt:lpstr>
      <vt:lpstr>Slide 2</vt:lpstr>
      <vt:lpstr>DIPOLE DIPOLE INTERACTION</vt:lpstr>
      <vt:lpstr>DIPOLE- DIPOLE INERACTION</vt:lpstr>
      <vt:lpstr>Slide 5</vt:lpstr>
      <vt:lpstr>Slide 6</vt:lpstr>
      <vt:lpstr>Slide 7</vt:lpstr>
      <vt:lpstr>HYDROGEN BONDING</vt:lpstr>
      <vt:lpstr>Slide 9</vt:lpstr>
      <vt:lpstr>Slide 10</vt:lpstr>
      <vt:lpstr>Slide 11</vt:lpstr>
      <vt:lpstr>Slide 12</vt:lpstr>
      <vt:lpstr>Slide 13</vt:lpstr>
      <vt:lpstr>Slide 14</vt:lpstr>
      <vt:lpstr>BOYLE’S LAW</vt:lpstr>
      <vt:lpstr>Slide 16</vt:lpstr>
      <vt:lpstr>CHARLE’S LAW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OF MATTER</dc:title>
  <dc:creator>sns</dc:creator>
  <cp:lastModifiedBy>Grade</cp:lastModifiedBy>
  <cp:revision>8</cp:revision>
  <dcterms:created xsi:type="dcterms:W3CDTF">2019-09-18T03:41:25Z</dcterms:created>
  <dcterms:modified xsi:type="dcterms:W3CDTF">2019-09-18T04:48:50Z</dcterms:modified>
</cp:coreProperties>
</file>